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Phần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Phần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smtClean="0"/>
              <a:t> </a:t>
            </a:r>
            <a:endParaRPr lang="en-US" b="1" smtClean="0"/>
          </a:p>
          <a:p>
            <a:pPr lvl="1">
              <a:buFont typeface="Wingdings" pitchFamily="2" charset="2"/>
              <a:buChar char="Ø"/>
            </a:pPr>
            <a:r>
              <a:rPr lang="en-US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23716801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2951321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8" y="221408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614925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2" y="3907587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5225" y="4326687"/>
            <a:ext cx="4610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600" dirty="0"/>
              <a:t>Scrum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Framework </a:t>
            </a:r>
            <a:r>
              <a:rPr lang="en-US" sz="1600" dirty="0" err="1"/>
              <a:t>đơn</a:t>
            </a:r>
            <a:r>
              <a:rPr lang="en-US" sz="1600" dirty="0"/>
              <a:t> </a:t>
            </a:r>
            <a:r>
              <a:rPr lang="en-US" sz="1600" dirty="0" err="1"/>
              <a:t>giản</a:t>
            </a:r>
            <a:r>
              <a:rPr lang="en-US" sz="1600" dirty="0"/>
              <a:t> </a:t>
            </a:r>
            <a:r>
              <a:rPr lang="en-US" sz="1600" dirty="0" err="1"/>
              <a:t>nhằm</a:t>
            </a:r>
            <a:r>
              <a:rPr lang="en-US" sz="1600" dirty="0"/>
              <a:t> </a:t>
            </a:r>
            <a:r>
              <a:rPr lang="en-US" sz="1600" dirty="0" err="1"/>
              <a:t>giúp</a:t>
            </a:r>
            <a:r>
              <a:rPr lang="en-US" sz="1600" dirty="0"/>
              <a:t> </a:t>
            </a:r>
            <a:r>
              <a:rPr lang="en-US" sz="1600" dirty="0" err="1"/>
              <a:t>việc</a:t>
            </a:r>
            <a:r>
              <a:rPr lang="en-US" sz="1600" dirty="0"/>
              <a:t> </a:t>
            </a:r>
            <a:r>
              <a:rPr lang="en-US" sz="1600" dirty="0" err="1"/>
              <a:t>phối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hiệu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 </a:t>
            </a:r>
            <a:r>
              <a:rPr lang="en-US" sz="1600" dirty="0" err="1"/>
              <a:t>giữa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thành</a:t>
            </a:r>
            <a:r>
              <a:rPr lang="en-US" sz="1600" dirty="0"/>
              <a:t> </a:t>
            </a:r>
            <a:r>
              <a:rPr lang="en-US" sz="1600" dirty="0" err="1"/>
              <a:t>viên</a:t>
            </a:r>
            <a:r>
              <a:rPr lang="en-US" sz="1600" dirty="0"/>
              <a:t> </a:t>
            </a:r>
            <a:r>
              <a:rPr lang="en-US" sz="1600" dirty="0" err="1"/>
              <a:t>trong</a:t>
            </a:r>
            <a:r>
              <a:rPr lang="en-US" sz="1600" dirty="0"/>
              <a:t> </a:t>
            </a:r>
            <a:r>
              <a:rPr lang="en-US" sz="1600" dirty="0" err="1"/>
              <a:t>đội</a:t>
            </a:r>
            <a:r>
              <a:rPr lang="en-US" sz="1600" dirty="0"/>
              <a:t> </a:t>
            </a:r>
            <a:r>
              <a:rPr lang="en-US" sz="1600" dirty="0" err="1"/>
              <a:t>phát</a:t>
            </a:r>
            <a:r>
              <a:rPr lang="en-US" sz="1600" dirty="0"/>
              <a:t> </a:t>
            </a:r>
            <a:r>
              <a:rPr lang="en-US" sz="1600" dirty="0" err="1"/>
              <a:t>triển</a:t>
            </a:r>
            <a:r>
              <a:rPr lang="en-US" sz="1600" dirty="0"/>
              <a:t> </a:t>
            </a:r>
            <a:r>
              <a:rPr lang="en-US" sz="1600" dirty="0" err="1"/>
              <a:t>khi</a:t>
            </a:r>
            <a:r>
              <a:rPr lang="en-US" sz="1600" dirty="0"/>
              <a:t> </a:t>
            </a:r>
            <a:r>
              <a:rPr lang="en-US" sz="1600" dirty="0" err="1"/>
              <a:t>thực</a:t>
            </a:r>
            <a:r>
              <a:rPr lang="en-US" sz="1600" dirty="0"/>
              <a:t> </a:t>
            </a:r>
            <a:r>
              <a:rPr lang="en-US" sz="1600" dirty="0" err="1"/>
              <a:t>hiện</a:t>
            </a:r>
            <a:r>
              <a:rPr lang="en-US" sz="1600" dirty="0"/>
              <a:t> </a:t>
            </a:r>
            <a:r>
              <a:rPr lang="en-US" sz="1600" dirty="0" err="1"/>
              <a:t>những</a:t>
            </a:r>
            <a:r>
              <a:rPr lang="en-US" sz="1600" dirty="0"/>
              <a:t>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phức</a:t>
            </a:r>
            <a:r>
              <a:rPr lang="en-US" sz="1600" dirty="0"/>
              <a:t> </a:t>
            </a:r>
            <a:r>
              <a:rPr lang="en-US" sz="1600" dirty="0" err="1"/>
              <a:t>tạp</a:t>
            </a:r>
            <a:r>
              <a:rPr lang="en-US" sz="1600" dirty="0"/>
              <a:t>. </a:t>
            </a:r>
            <a:r>
              <a:rPr lang="en-US" sz="1600" dirty="0" err="1"/>
              <a:t>Với</a:t>
            </a:r>
            <a:r>
              <a:rPr lang="en-US" sz="1600" dirty="0"/>
              <a:t> Scrum, </a:t>
            </a:r>
            <a:r>
              <a:rPr lang="en-US" sz="1600" dirty="0" err="1"/>
              <a:t>sản</a:t>
            </a:r>
            <a:r>
              <a:rPr lang="en-US" sz="1600" dirty="0"/>
              <a:t> </a:t>
            </a:r>
            <a:r>
              <a:rPr lang="en-US" sz="1600" dirty="0" err="1"/>
              <a:t>phẩm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xây</a:t>
            </a:r>
            <a:r>
              <a:rPr lang="en-US" sz="1600" dirty="0"/>
              <a:t> </a:t>
            </a:r>
            <a:r>
              <a:rPr lang="en-US" sz="1600" dirty="0" err="1"/>
              <a:t>dựng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1 </a:t>
            </a:r>
            <a:r>
              <a:rPr lang="en-US" sz="1600" dirty="0" err="1"/>
              <a:t>chuỗi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quy</a:t>
            </a:r>
            <a:r>
              <a:rPr lang="en-US" sz="1600" dirty="0"/>
              <a:t> </a:t>
            </a:r>
            <a:r>
              <a:rPr lang="en-US" sz="1600" dirty="0" err="1"/>
              <a:t>trình</a:t>
            </a:r>
            <a:r>
              <a:rPr lang="en-US" sz="1600" dirty="0"/>
              <a:t> </a:t>
            </a:r>
            <a:r>
              <a:rPr lang="en-US" sz="1600" dirty="0" err="1"/>
              <a:t>lặp</a:t>
            </a:r>
            <a:r>
              <a:rPr lang="en-US" sz="1600" dirty="0"/>
              <a:t> </a:t>
            </a:r>
            <a:r>
              <a:rPr lang="en-US" sz="1600" dirty="0" err="1"/>
              <a:t>lại</a:t>
            </a:r>
            <a:r>
              <a:rPr lang="en-US" sz="1600" dirty="0"/>
              <a:t> (</a:t>
            </a:r>
            <a:r>
              <a:rPr lang="en-US" sz="1600" dirty="0" err="1"/>
              <a:t>gọi</a:t>
            </a:r>
            <a:r>
              <a:rPr lang="en-US" sz="1600" dirty="0"/>
              <a:t> </a:t>
            </a:r>
            <a:r>
              <a:rPr lang="en-US" sz="1600" dirty="0" err="1"/>
              <a:t>là</a:t>
            </a:r>
            <a:r>
              <a:rPr lang="en-US" sz="1600" dirty="0"/>
              <a:t> Sprint). </a:t>
            </a:r>
            <a:r>
              <a:rPr lang="en-US" sz="1600" dirty="0" err="1"/>
              <a:t>Các</a:t>
            </a:r>
            <a:r>
              <a:rPr lang="en-US" sz="1600" dirty="0"/>
              <a:t> sprint </a:t>
            </a:r>
            <a:r>
              <a:rPr lang="en-US" sz="1600" dirty="0" err="1"/>
              <a:t>diễn</a:t>
            </a:r>
            <a:r>
              <a:rPr lang="en-US" sz="1600" dirty="0"/>
              <a:t> </a:t>
            </a:r>
            <a:r>
              <a:rPr lang="en-US" sz="1600" dirty="0" err="1"/>
              <a:t>ra</a:t>
            </a:r>
            <a:r>
              <a:rPr lang="en-US" sz="1600" dirty="0"/>
              <a:t> </a:t>
            </a:r>
            <a:r>
              <a:rPr lang="en-US" sz="1600" dirty="0" err="1"/>
              <a:t>đều</a:t>
            </a:r>
            <a:r>
              <a:rPr lang="en-US" sz="1600" dirty="0"/>
              <a:t> </a:t>
            </a:r>
            <a:r>
              <a:rPr lang="en-US" sz="1600" dirty="0" err="1"/>
              <a:t>đặn</a:t>
            </a:r>
            <a:r>
              <a:rPr lang="en-US" sz="1600" dirty="0"/>
              <a:t>, </a:t>
            </a:r>
            <a:r>
              <a:rPr lang="en-US" sz="1600" dirty="0" err="1"/>
              <a:t>mỗi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sprint </a:t>
            </a:r>
            <a:r>
              <a:rPr lang="en-US" sz="1600" dirty="0" err="1"/>
              <a:t>là</a:t>
            </a:r>
            <a:r>
              <a:rPr lang="en-US" sz="1600" dirty="0"/>
              <a:t> </a:t>
            </a:r>
            <a:r>
              <a:rPr lang="en-US" sz="1600" dirty="0" err="1"/>
              <a:t>cơ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học</a:t>
            </a:r>
            <a:r>
              <a:rPr lang="en-US" sz="1600" dirty="0"/>
              <a:t> </a:t>
            </a:r>
            <a:r>
              <a:rPr lang="en-US" sz="1600" dirty="0" err="1"/>
              <a:t>hỏi</a:t>
            </a:r>
            <a:r>
              <a:rPr lang="en-US" sz="1600" dirty="0"/>
              <a:t> </a:t>
            </a:r>
            <a:r>
              <a:rPr lang="en-US" sz="1600" dirty="0" err="1"/>
              <a:t>điều</a:t>
            </a:r>
            <a:r>
              <a:rPr lang="en-US" sz="1600" dirty="0"/>
              <a:t> </a:t>
            </a:r>
            <a:r>
              <a:rPr lang="en-US" sz="1600" dirty="0" err="1"/>
              <a:t>chỉnh</a:t>
            </a:r>
            <a:r>
              <a:rPr lang="en-US" sz="1600" dirty="0"/>
              <a:t> </a:t>
            </a:r>
            <a:r>
              <a:rPr lang="en-US" sz="1600" dirty="0" err="1"/>
              <a:t>nhằm</a:t>
            </a:r>
            <a:r>
              <a:rPr lang="en-US" sz="1600" dirty="0"/>
              <a:t> </a:t>
            </a:r>
            <a:r>
              <a:rPr lang="en-US" sz="1600" dirty="0" err="1"/>
              <a:t>đạt</a:t>
            </a:r>
            <a:r>
              <a:rPr lang="en-US" sz="1600" dirty="0"/>
              <a:t>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phù</a:t>
            </a:r>
            <a:r>
              <a:rPr lang="en-US" sz="1600" dirty="0"/>
              <a:t> </a:t>
            </a:r>
            <a:r>
              <a:rPr lang="en-US" sz="1600" dirty="0" err="1"/>
              <a:t>hợp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quả</a:t>
            </a:r>
            <a:r>
              <a:rPr lang="en-US" sz="1600" dirty="0"/>
              <a:t> </a:t>
            </a:r>
            <a:r>
              <a:rPr lang="en-US" sz="1600" dirty="0" err="1"/>
              <a:t>tốt</a:t>
            </a:r>
            <a:r>
              <a:rPr lang="en-US" sz="1600" dirty="0"/>
              <a:t> </a:t>
            </a:r>
            <a:r>
              <a:rPr lang="en-US" sz="1600" dirty="0" err="1"/>
              <a:t>nhất</a:t>
            </a:r>
            <a:r>
              <a:rPr lang="en-US" sz="1600" dirty="0"/>
              <a:t>.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412630" y="4953000"/>
            <a:ext cx="110259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57" y="2207374"/>
            <a:ext cx="7995998" cy="415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173903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66030" y="3355860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120</TotalTime>
  <Words>218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Tổng Quan</vt:lpstr>
      <vt:lpstr>Tổng Quan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14</cp:revision>
  <dcterms:created xsi:type="dcterms:W3CDTF">2020-03-26T13:00:56Z</dcterms:created>
  <dcterms:modified xsi:type="dcterms:W3CDTF">2020-03-27T03:03:03Z</dcterms:modified>
</cp:coreProperties>
</file>